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4DA9-7057-4D35-85ED-935D556BA6A3}" type="datetimeFigureOut">
              <a:rPr kumimoji="1" lang="ja-JP" altLang="en-US" smtClean="0"/>
              <a:t>2014/1/28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FA1F-3050-4A5C-B9F8-E5A99747B9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614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4DA9-7057-4D35-85ED-935D556BA6A3}" type="datetimeFigureOut">
              <a:rPr kumimoji="1" lang="ja-JP" altLang="en-US" smtClean="0"/>
              <a:t>2014/1/28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FA1F-3050-4A5C-B9F8-E5A99747B9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523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4DA9-7057-4D35-85ED-935D556BA6A3}" type="datetimeFigureOut">
              <a:rPr kumimoji="1" lang="ja-JP" altLang="en-US" smtClean="0"/>
              <a:t>2014/1/28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FA1F-3050-4A5C-B9F8-E5A99747B9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932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4DA9-7057-4D35-85ED-935D556BA6A3}" type="datetimeFigureOut">
              <a:rPr kumimoji="1" lang="ja-JP" altLang="en-US" smtClean="0"/>
              <a:t>2014/1/28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FA1F-3050-4A5C-B9F8-E5A99747B9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3797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4DA9-7057-4D35-85ED-935D556BA6A3}" type="datetimeFigureOut">
              <a:rPr kumimoji="1" lang="ja-JP" altLang="en-US" smtClean="0"/>
              <a:t>2014/1/28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FA1F-3050-4A5C-B9F8-E5A99747B9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9410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4DA9-7057-4D35-85ED-935D556BA6A3}" type="datetimeFigureOut">
              <a:rPr kumimoji="1" lang="ja-JP" altLang="en-US" smtClean="0"/>
              <a:t>2014/1/28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FA1F-3050-4A5C-B9F8-E5A99747B9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6969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4DA9-7057-4D35-85ED-935D556BA6A3}" type="datetimeFigureOut">
              <a:rPr kumimoji="1" lang="ja-JP" altLang="en-US" smtClean="0"/>
              <a:t>2014/1/28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FA1F-3050-4A5C-B9F8-E5A99747B9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997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4DA9-7057-4D35-85ED-935D556BA6A3}" type="datetimeFigureOut">
              <a:rPr kumimoji="1" lang="ja-JP" altLang="en-US" smtClean="0"/>
              <a:t>2014/1/28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FA1F-3050-4A5C-B9F8-E5A99747B9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8508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4DA9-7057-4D35-85ED-935D556BA6A3}" type="datetimeFigureOut">
              <a:rPr kumimoji="1" lang="ja-JP" altLang="en-US" smtClean="0"/>
              <a:t>2014/1/28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FA1F-3050-4A5C-B9F8-E5A99747B9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066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4DA9-7057-4D35-85ED-935D556BA6A3}" type="datetimeFigureOut">
              <a:rPr kumimoji="1" lang="ja-JP" altLang="en-US" smtClean="0"/>
              <a:t>2014/1/28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FA1F-3050-4A5C-B9F8-E5A99747B9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1943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4DA9-7057-4D35-85ED-935D556BA6A3}" type="datetimeFigureOut">
              <a:rPr kumimoji="1" lang="ja-JP" altLang="en-US" smtClean="0"/>
              <a:t>2014/1/28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FA1F-3050-4A5C-B9F8-E5A99747B9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795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44DA9-7057-4D35-85ED-935D556BA6A3}" type="datetimeFigureOut">
              <a:rPr kumimoji="1" lang="ja-JP" altLang="en-US" smtClean="0"/>
              <a:t>2014/1/28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5FA1F-3050-4A5C-B9F8-E5A99747B9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051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73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画面に合わせる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0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在宅連携医療部</dc:creator>
  <cp:lastModifiedBy>在宅連携医療部</cp:lastModifiedBy>
  <cp:revision>1</cp:revision>
  <dcterms:created xsi:type="dcterms:W3CDTF">2014-01-28T01:35:19Z</dcterms:created>
  <dcterms:modified xsi:type="dcterms:W3CDTF">2014-01-28T01:42:00Z</dcterms:modified>
</cp:coreProperties>
</file>