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55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61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9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43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23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55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69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19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78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04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0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9811-B38E-4C02-8868-6203B6131EEB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7EFD-8B14-40C4-A5DB-90578803F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98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2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画面に合わせる (4:3)</PresentationFormat>
  <Paragraphs>0</Paragraphs>
  <Slides>59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2</cp:revision>
  <dcterms:created xsi:type="dcterms:W3CDTF">2014-01-28T01:42:39Z</dcterms:created>
  <dcterms:modified xsi:type="dcterms:W3CDTF">2014-01-28T01:59:05Z</dcterms:modified>
</cp:coreProperties>
</file>