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784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43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51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72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33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9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94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79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04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83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00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49DD-67A8-4083-9204-1250C82016D1}" type="datetimeFigureOut">
              <a:rPr kumimoji="1" lang="ja-JP" altLang="en-US" smtClean="0"/>
              <a:t>2014/1/28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06636-A5CF-4CFC-A4A9-AE6F940A7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22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957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91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38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画面に合わせる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在宅連携医療部</dc:creator>
  <cp:lastModifiedBy>在宅連携医療部</cp:lastModifiedBy>
  <cp:revision>1</cp:revision>
  <dcterms:created xsi:type="dcterms:W3CDTF">2014-01-28T01:31:54Z</dcterms:created>
  <dcterms:modified xsi:type="dcterms:W3CDTF">2014-01-28T01:34:24Z</dcterms:modified>
</cp:coreProperties>
</file>