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62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94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50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52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0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17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62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92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77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44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5C0A0-8894-4233-92EC-361E54E51489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9B3B-7491-45A4-B33F-D288FEAA1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61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43"/>
            <a:ext cx="9144000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画面に合わせる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2015-03-13T02:46:49Z</dcterms:created>
  <dcterms:modified xsi:type="dcterms:W3CDTF">2017-11-22T01:21:53Z</dcterms:modified>
</cp:coreProperties>
</file>