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D0E4-468D-478A-9647-E162DC791321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A1FFB-EC46-45B2-A8AB-7DB4F93B1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583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D0E4-468D-478A-9647-E162DC791321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A1FFB-EC46-45B2-A8AB-7DB4F93B1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79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D0E4-468D-478A-9647-E162DC791321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A1FFB-EC46-45B2-A8AB-7DB4F93B1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29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D0E4-468D-478A-9647-E162DC791321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A1FFB-EC46-45B2-A8AB-7DB4F93B1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02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D0E4-468D-478A-9647-E162DC791321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A1FFB-EC46-45B2-A8AB-7DB4F93B1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274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D0E4-468D-478A-9647-E162DC791321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A1FFB-EC46-45B2-A8AB-7DB4F93B1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7249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D0E4-468D-478A-9647-E162DC791321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A1FFB-EC46-45B2-A8AB-7DB4F93B1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20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D0E4-468D-478A-9647-E162DC791321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A1FFB-EC46-45B2-A8AB-7DB4F93B1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353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D0E4-468D-478A-9647-E162DC791321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A1FFB-EC46-45B2-A8AB-7DB4F93B1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955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D0E4-468D-478A-9647-E162DC791321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A1FFB-EC46-45B2-A8AB-7DB4F93B1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5933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D0E4-468D-478A-9647-E162DC791321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A1FFB-EC46-45B2-A8AB-7DB4F93B1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796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0D0E4-468D-478A-9647-E162DC791321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A1FFB-EC46-45B2-A8AB-7DB4F93B1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8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74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31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49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7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32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8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27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15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82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67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画面に合わせる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在宅連携医療部</cp:lastModifiedBy>
  <cp:revision>2</cp:revision>
  <dcterms:created xsi:type="dcterms:W3CDTF">2013-10-11T05:02:48Z</dcterms:created>
  <dcterms:modified xsi:type="dcterms:W3CDTF">2013-10-11T05:04:36Z</dcterms:modified>
</cp:coreProperties>
</file>