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24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0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9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3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77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3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6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51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190C-7603-4635-8970-AA4D3658CF6A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DF52-879E-4F91-853B-181248B78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4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8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9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8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1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2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0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6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3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2</cp:revision>
  <dcterms:created xsi:type="dcterms:W3CDTF">2013-10-11T04:59:36Z</dcterms:created>
  <dcterms:modified xsi:type="dcterms:W3CDTF">2013-10-11T05:01:12Z</dcterms:modified>
</cp:coreProperties>
</file>