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7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17C0-E1F2-4026-B453-F37EE1BE614A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EDD4-1053-490F-BE1E-D2FBB9636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387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17C0-E1F2-4026-B453-F37EE1BE614A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EDD4-1053-490F-BE1E-D2FBB9636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043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17C0-E1F2-4026-B453-F37EE1BE614A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EDD4-1053-490F-BE1E-D2FBB9636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600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17C0-E1F2-4026-B453-F37EE1BE614A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EDD4-1053-490F-BE1E-D2FBB9636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351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17C0-E1F2-4026-B453-F37EE1BE614A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EDD4-1053-490F-BE1E-D2FBB9636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96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17C0-E1F2-4026-B453-F37EE1BE614A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EDD4-1053-490F-BE1E-D2FBB9636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34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17C0-E1F2-4026-B453-F37EE1BE614A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EDD4-1053-490F-BE1E-D2FBB9636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112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17C0-E1F2-4026-B453-F37EE1BE614A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EDD4-1053-490F-BE1E-D2FBB9636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386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17C0-E1F2-4026-B453-F37EE1BE614A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EDD4-1053-490F-BE1E-D2FBB9636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776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17C0-E1F2-4026-B453-F37EE1BE614A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EDD4-1053-490F-BE1E-D2FBB9636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16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17C0-E1F2-4026-B453-F37EE1BE614A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EDD4-1053-490F-BE1E-D2FBB9636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292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B17C0-E1F2-4026-B453-F37EE1BE614A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0EDD4-1053-490F-BE1E-D2FBB9636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1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52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23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34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94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08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画面に合わせる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在宅連携医療部</cp:lastModifiedBy>
  <cp:revision>2</cp:revision>
  <dcterms:created xsi:type="dcterms:W3CDTF">2013-10-11T04:56:07Z</dcterms:created>
  <dcterms:modified xsi:type="dcterms:W3CDTF">2013-10-11T04:57:21Z</dcterms:modified>
</cp:coreProperties>
</file>