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71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58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1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95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48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46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81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7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90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17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67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2A76-FD05-4FC3-AF88-79AEC798571C}" type="datetimeFigureOut">
              <a:rPr kumimoji="1" lang="ja-JP" altLang="en-US" smtClean="0"/>
              <a:t>2013/10/11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00C4F-FDFD-40BB-96C2-CCA922B6C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54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3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3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1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5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6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3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4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8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3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16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87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18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18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43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1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6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99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39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0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14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60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7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8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2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1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8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7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2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20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画面に合わせる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1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在宅連携医療部</dc:creator>
  <cp:lastModifiedBy>在宅連携医療部</cp:lastModifiedBy>
  <cp:revision>2</cp:revision>
  <dcterms:created xsi:type="dcterms:W3CDTF">2013-10-11T04:45:12Z</dcterms:created>
  <dcterms:modified xsi:type="dcterms:W3CDTF">2013-10-11T04:53:26Z</dcterms:modified>
</cp:coreProperties>
</file>