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65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1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41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9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8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6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6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95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B4D5-9D75-4CC3-9F26-D19B8B06392B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365B-02CB-4CF5-8288-0882B8A81F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8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4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0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4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2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2013-10-11T04:41:45Z</dcterms:created>
  <dcterms:modified xsi:type="dcterms:W3CDTF">2013-10-11T04:44:50Z</dcterms:modified>
</cp:coreProperties>
</file>