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19AA-4737-4930-9DF8-C7262166D635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F618-AC22-4927-B922-282A343C30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189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19AA-4737-4930-9DF8-C7262166D635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F618-AC22-4927-B922-282A343C30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0608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19AA-4737-4930-9DF8-C7262166D635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F618-AC22-4927-B922-282A343C30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7796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19AA-4737-4930-9DF8-C7262166D635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F618-AC22-4927-B922-282A343C30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4700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19AA-4737-4930-9DF8-C7262166D635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F618-AC22-4927-B922-282A343C30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210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19AA-4737-4930-9DF8-C7262166D635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F618-AC22-4927-B922-282A343C30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6430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19AA-4737-4930-9DF8-C7262166D635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F618-AC22-4927-B922-282A343C30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597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19AA-4737-4930-9DF8-C7262166D635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F618-AC22-4927-B922-282A343C30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22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19AA-4737-4930-9DF8-C7262166D635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F618-AC22-4927-B922-282A343C30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669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19AA-4737-4930-9DF8-C7262166D635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F618-AC22-4927-B922-282A343C30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543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19AA-4737-4930-9DF8-C7262166D635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F618-AC22-4927-B922-282A343C30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674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419AA-4737-4930-9DF8-C7262166D635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EF618-AC22-4927-B922-282A343C30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312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87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03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43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85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04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20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26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34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47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58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24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37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84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64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画面に合わせる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在宅連携医療部</dc:creator>
  <cp:lastModifiedBy>zaitaku6</cp:lastModifiedBy>
  <cp:revision>3</cp:revision>
  <dcterms:created xsi:type="dcterms:W3CDTF">2013-10-11T04:37:59Z</dcterms:created>
  <dcterms:modified xsi:type="dcterms:W3CDTF">2017-11-22T01:29:21Z</dcterms:modified>
</cp:coreProperties>
</file>