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435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834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39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45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832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73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36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02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12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93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79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8B2D-CB98-47B8-800C-9DA9CC7E4487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AB80C-843F-478A-8CAF-F668860A98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80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画面に合わせる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2015-03-03T01:35:47Z</dcterms:created>
  <dcterms:modified xsi:type="dcterms:W3CDTF">2015-03-03T01:39:58Z</dcterms:modified>
</cp:coreProperties>
</file>