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70AB-47D8-4182-AD2F-BE82003444A6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5299-7065-4B74-8D34-9E44E639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95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70AB-47D8-4182-AD2F-BE82003444A6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5299-7065-4B74-8D34-9E44E639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67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70AB-47D8-4182-AD2F-BE82003444A6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5299-7065-4B74-8D34-9E44E639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05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70AB-47D8-4182-AD2F-BE82003444A6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5299-7065-4B74-8D34-9E44E639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6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70AB-47D8-4182-AD2F-BE82003444A6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5299-7065-4B74-8D34-9E44E639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27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70AB-47D8-4182-AD2F-BE82003444A6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5299-7065-4B74-8D34-9E44E639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0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70AB-47D8-4182-AD2F-BE82003444A6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5299-7065-4B74-8D34-9E44E639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95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70AB-47D8-4182-AD2F-BE82003444A6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5299-7065-4B74-8D34-9E44E639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18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70AB-47D8-4182-AD2F-BE82003444A6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5299-7065-4B74-8D34-9E44E639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37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70AB-47D8-4182-AD2F-BE82003444A6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5299-7065-4B74-8D34-9E44E639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57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70AB-47D8-4182-AD2F-BE82003444A6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5299-7065-4B74-8D34-9E44E639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83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E70AB-47D8-4182-AD2F-BE82003444A6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95299-7065-4B74-8D34-9E44E639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8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89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1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画面に合わせる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2015-03-03T01:28:55Z</dcterms:created>
  <dcterms:modified xsi:type="dcterms:W3CDTF">2015-03-03T01:33:30Z</dcterms:modified>
</cp:coreProperties>
</file>