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A173-01BE-486E-9553-0314037C2750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6459-58DD-4584-AFF9-8DEEA0CD5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3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A173-01BE-486E-9553-0314037C2750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6459-58DD-4584-AFF9-8DEEA0CD5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319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A173-01BE-486E-9553-0314037C2750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6459-58DD-4584-AFF9-8DEEA0CD5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664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A173-01BE-486E-9553-0314037C2750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6459-58DD-4584-AFF9-8DEEA0CD5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81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A173-01BE-486E-9553-0314037C2750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6459-58DD-4584-AFF9-8DEEA0CD5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64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A173-01BE-486E-9553-0314037C2750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6459-58DD-4584-AFF9-8DEEA0CD5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219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A173-01BE-486E-9553-0314037C2750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6459-58DD-4584-AFF9-8DEEA0CD5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90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A173-01BE-486E-9553-0314037C2750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6459-58DD-4584-AFF9-8DEEA0CD5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493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A173-01BE-486E-9553-0314037C2750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6459-58DD-4584-AFF9-8DEEA0CD5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618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A173-01BE-486E-9553-0314037C2750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6459-58DD-4584-AFF9-8DEEA0CD5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58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A173-01BE-486E-9553-0314037C2750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6459-58DD-4584-AFF9-8DEEA0CD5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08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BA173-01BE-486E-9553-0314037C2750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D6459-58DD-4584-AFF9-8DEEA0CD5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84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54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694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694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694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694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694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画面に合わせる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MouseComputer 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在宅連携医療部</dc:creator>
  <cp:lastModifiedBy>在宅連携医療部</cp:lastModifiedBy>
  <cp:revision>1</cp:revision>
  <dcterms:created xsi:type="dcterms:W3CDTF">2015-03-03T01:26:52Z</dcterms:created>
  <dcterms:modified xsi:type="dcterms:W3CDTF">2015-03-03T01:28:29Z</dcterms:modified>
</cp:coreProperties>
</file>