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-66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77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9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0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9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33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27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9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00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98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29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62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A8D9-4DB6-4522-B585-00069CE7AA6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3325-F355-461A-9B05-9D71602D0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46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画面に合わせる (16:9)</PresentationFormat>
  <Paragraphs>0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2015-03-03T01:16:37Z</dcterms:created>
  <dcterms:modified xsi:type="dcterms:W3CDTF">2015-03-03T01:24:35Z</dcterms:modified>
</cp:coreProperties>
</file>