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0" autoAdjust="0"/>
    <p:restoredTop sz="94660"/>
  </p:normalViewPr>
  <p:slideViewPr>
    <p:cSldViewPr showGuides="1">
      <p:cViewPr varScale="1">
        <p:scale>
          <a:sx n="88" d="100"/>
          <a:sy n="88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42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32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9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40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75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6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39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6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20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41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5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F37AD-07FF-4EB4-9DFF-A62B4526ECF2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6884-E455-4BAC-B6C6-18600C6B9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30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6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画面に合わせる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2</cp:revision>
  <dcterms:created xsi:type="dcterms:W3CDTF">2015-04-02T06:50:15Z</dcterms:created>
  <dcterms:modified xsi:type="dcterms:W3CDTF">2015-04-02T07:03:24Z</dcterms:modified>
</cp:coreProperties>
</file>