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77C-96E2-420E-871C-EC161DD5F88E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BF62-6B02-410A-A78E-CF5AC9CE5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96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77C-96E2-420E-871C-EC161DD5F88E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BF62-6B02-410A-A78E-CF5AC9CE5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38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77C-96E2-420E-871C-EC161DD5F88E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BF62-6B02-410A-A78E-CF5AC9CE5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50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77C-96E2-420E-871C-EC161DD5F88E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BF62-6B02-410A-A78E-CF5AC9CE5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56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77C-96E2-420E-871C-EC161DD5F88E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BF62-6B02-410A-A78E-CF5AC9CE5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2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77C-96E2-420E-871C-EC161DD5F88E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BF62-6B02-410A-A78E-CF5AC9CE5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3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77C-96E2-420E-871C-EC161DD5F88E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BF62-6B02-410A-A78E-CF5AC9CE5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47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77C-96E2-420E-871C-EC161DD5F88E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BF62-6B02-410A-A78E-CF5AC9CE5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62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77C-96E2-420E-871C-EC161DD5F88E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BF62-6B02-410A-A78E-CF5AC9CE5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13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77C-96E2-420E-871C-EC161DD5F88E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BF62-6B02-410A-A78E-CF5AC9CE5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06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877C-96E2-420E-871C-EC161DD5F88E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BF62-6B02-410A-A78E-CF5AC9CE5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82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3877C-96E2-420E-871C-EC161DD5F88E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BF62-6B02-410A-A78E-CF5AC9CE51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02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03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8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8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8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8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8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8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画面に合わせる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1</cp:revision>
  <dcterms:created xsi:type="dcterms:W3CDTF">2015-03-03T01:06:20Z</dcterms:created>
  <dcterms:modified xsi:type="dcterms:W3CDTF">2015-03-03T01:09:23Z</dcterms:modified>
</cp:coreProperties>
</file>