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3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4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3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1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34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21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07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20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49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46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567C9-D1A0-4E43-BAEC-C48BE49D21BD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3BC3-6BF8-478E-B1FF-87CC3524A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5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2014-12-19T05:15:29Z</dcterms:created>
  <dcterms:modified xsi:type="dcterms:W3CDTF">2014-12-19T05:16:46Z</dcterms:modified>
</cp:coreProperties>
</file>