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1" d="100"/>
          <a:sy n="141" d="100"/>
        </p:scale>
        <p:origin x="-69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6F6A-9D21-4AB0-AFEF-558ABB6F9151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E73E-960F-446D-B95C-91B5A7415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96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6F6A-9D21-4AB0-AFEF-558ABB6F9151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E73E-960F-446D-B95C-91B5A7415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55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6F6A-9D21-4AB0-AFEF-558ABB6F9151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E73E-960F-446D-B95C-91B5A7415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17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6F6A-9D21-4AB0-AFEF-558ABB6F9151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E73E-960F-446D-B95C-91B5A7415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73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6F6A-9D21-4AB0-AFEF-558ABB6F9151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E73E-960F-446D-B95C-91B5A7415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1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6F6A-9D21-4AB0-AFEF-558ABB6F9151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E73E-960F-446D-B95C-91B5A7415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91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6F6A-9D21-4AB0-AFEF-558ABB6F9151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E73E-960F-446D-B95C-91B5A7415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58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6F6A-9D21-4AB0-AFEF-558ABB6F9151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E73E-960F-446D-B95C-91B5A7415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23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6F6A-9D21-4AB0-AFEF-558ABB6F9151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E73E-960F-446D-B95C-91B5A7415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70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6F6A-9D21-4AB0-AFEF-558ABB6F9151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E73E-960F-446D-B95C-91B5A7415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85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6F6A-9D21-4AB0-AFEF-558ABB6F9151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E73E-960F-446D-B95C-91B5A7415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74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A6F6A-9D21-4AB0-AFEF-558ABB6F9151}" type="datetimeFigureOut">
              <a:rPr kumimoji="1" lang="ja-JP" altLang="en-US" smtClean="0"/>
              <a:t>2014/12/19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DE73E-960F-446D-B95C-91B5A7415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20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388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9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9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9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9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9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9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9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09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画面に合わせる (16:9)</PresentationFormat>
  <Paragraphs>0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MouseComputer 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在宅連携医療部</dc:creator>
  <cp:lastModifiedBy>在宅連携医療部</cp:lastModifiedBy>
  <cp:revision>1</cp:revision>
  <dcterms:created xsi:type="dcterms:W3CDTF">2014-12-19T05:13:50Z</dcterms:created>
  <dcterms:modified xsi:type="dcterms:W3CDTF">2014-12-19T05:15:14Z</dcterms:modified>
</cp:coreProperties>
</file>