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-17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5A43-99C6-43CD-B7FD-33EF305F0682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2856-1D7D-4CFF-B2D8-3CED58656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1431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5A43-99C6-43CD-B7FD-33EF305F0682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2856-1D7D-4CFF-B2D8-3CED58656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721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5A43-99C6-43CD-B7FD-33EF305F0682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2856-1D7D-4CFF-B2D8-3CED58656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52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5A43-99C6-43CD-B7FD-33EF305F0682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2856-1D7D-4CFF-B2D8-3CED58656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348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5A43-99C6-43CD-B7FD-33EF305F0682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2856-1D7D-4CFF-B2D8-3CED58656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9509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5A43-99C6-43CD-B7FD-33EF305F0682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2856-1D7D-4CFF-B2D8-3CED58656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091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5A43-99C6-43CD-B7FD-33EF305F0682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2856-1D7D-4CFF-B2D8-3CED58656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23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5A43-99C6-43CD-B7FD-33EF305F0682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2856-1D7D-4CFF-B2D8-3CED58656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8448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5A43-99C6-43CD-B7FD-33EF305F0682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2856-1D7D-4CFF-B2D8-3CED58656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7474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5A43-99C6-43CD-B7FD-33EF305F0682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2856-1D7D-4CFF-B2D8-3CED58656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264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5A43-99C6-43CD-B7FD-33EF305F0682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2856-1D7D-4CFF-B2D8-3CED58656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628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B5A43-99C6-43CD-B7FD-33EF305F0682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2856-1D7D-4CFF-B2D8-3CED58656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766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76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画面に合わせる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在宅連携医療部</cp:lastModifiedBy>
  <cp:revision>1</cp:revision>
  <dcterms:created xsi:type="dcterms:W3CDTF">2014-12-19T05:05:47Z</dcterms:created>
  <dcterms:modified xsi:type="dcterms:W3CDTF">2014-12-19T05:07:36Z</dcterms:modified>
</cp:coreProperties>
</file>