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99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7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28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6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45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0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09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3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81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74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6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27578-FDF0-484C-9803-89179CFFAEFC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8465-AA52-4246-AE7F-4F468D05F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85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7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2014-12-19T05:04:01Z</dcterms:created>
  <dcterms:modified xsi:type="dcterms:W3CDTF">2014-12-19T05:05:37Z</dcterms:modified>
</cp:coreProperties>
</file>