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0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9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2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27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15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99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4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74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41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61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22E2-36AC-4FD5-909F-FA1A5A084519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8BFE-C585-4D62-B71A-949FAFA98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2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2014-12-19T04:57:19Z</dcterms:created>
  <dcterms:modified xsi:type="dcterms:W3CDTF">2014-12-19T05:01:10Z</dcterms:modified>
</cp:coreProperties>
</file>