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5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7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37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1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85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75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5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05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51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65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66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A0F3-F7FF-44D1-9CE5-91C89BEDE637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7D50-89D3-4E9F-BAA7-88A9B9273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15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98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2014-12-19T05:20:06Z</dcterms:created>
  <dcterms:modified xsi:type="dcterms:W3CDTF">2014-12-19T05:21:53Z</dcterms:modified>
</cp:coreProperties>
</file>