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684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99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911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991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646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61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57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1738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23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4182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51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DF69E-59D6-4DA8-B110-6D30714D5C59}" type="datetimeFigureOut">
              <a:rPr kumimoji="1" lang="ja-JP" altLang="en-US" smtClean="0"/>
              <a:t>2014/1/30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507FE-B30F-4CE1-8EE6-950727140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83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51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52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画面に合わせる (4:3)</PresentationFormat>
  <Paragraphs>0</Paragraphs>
  <Slides>25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在宅連携医療部</dc:creator>
  <cp:lastModifiedBy>在宅連携医療部</cp:lastModifiedBy>
  <cp:revision>1</cp:revision>
  <dcterms:created xsi:type="dcterms:W3CDTF">2014-01-30T07:00:08Z</dcterms:created>
  <dcterms:modified xsi:type="dcterms:W3CDTF">2014-01-30T07:03:40Z</dcterms:modified>
</cp:coreProperties>
</file>