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8300"/>
    <a:srgbClr val="0080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3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22A9C-C2D5-4A32-93D0-023099FCDE86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9F07E-0245-4F08-8429-E896C78C92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467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1860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35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63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574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93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62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78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820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8688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61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90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6DC45-68E8-4F4D-ACBE-9EFC42573AE0}" type="datetimeFigureOut">
              <a:rPr kumimoji="1" lang="ja-JP" altLang="en-US" smtClean="0"/>
              <a:t>2014/1/28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2818-F741-4B3E-BC6B-71F25BD3B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09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0</Words>
  <Application>Microsoft Office PowerPoint</Application>
  <PresentationFormat>画面に合わせる (4:3)</PresentationFormat>
  <Paragraphs>0</Paragraphs>
  <Slides>24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MouseComputer 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グループディスカッション</dc:title>
  <dc:creator>在宅連携医療部　後藤友子</dc:creator>
  <cp:lastModifiedBy>在宅連携医療部</cp:lastModifiedBy>
  <cp:revision>41</cp:revision>
  <cp:lastPrinted>2014-01-21T06:25:31Z</cp:lastPrinted>
  <dcterms:created xsi:type="dcterms:W3CDTF">2013-10-10T10:36:58Z</dcterms:created>
  <dcterms:modified xsi:type="dcterms:W3CDTF">2014-01-28T05:15:23Z</dcterms:modified>
</cp:coreProperties>
</file>